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3" r:id="rId6"/>
    <p:sldId id="264" r:id="rId7"/>
    <p:sldId id="271" r:id="rId8"/>
    <p:sldId id="273" r:id="rId9"/>
    <p:sldId id="272" r:id="rId10"/>
    <p:sldId id="259" r:id="rId11"/>
    <p:sldId id="257" r:id="rId12"/>
    <p:sldId id="260" r:id="rId13"/>
    <p:sldId id="258" r:id="rId14"/>
    <p:sldId id="261" r:id="rId15"/>
    <p:sldId id="262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0:16:46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81 143 24575,'42'-2'0,"9"0"0,14 2 0,-2 0 0,-12 0 0,-13 0 0,-12 0 0,-1 0 0,-2 0 0,-1 0 0,0 0 0,-3 0 0,1 0 0,0 0 0,0 0 0,2 0 0,-2 0 0,2 0 0,-3 0 0,-2 0 0,0 0 0,-1 0 0,4 0 0,2 0 0,4 0 0,2 0 0,3 0 0,0 0 0,-2 0 0,-4 0 0,-3 0 0,-2 0 0,1 0 0,0 0 0,-1 0 0,-3 0 0,0 0 0,-8 0 0,3 0 0,-6 0 0,2-1 0,2-1 0,0-1 0,2-1 0,-1 2 0,-1-1 0,0 2 0,-3-1 0,-3 2 0,0 0 0,2 0 0,3 0 0,9 1 0,3 1 0,0 0 0,-1 0 0,-7 0 0,0 1 0,-3 1 0,-1-3 0,-2 1 0,-1-2 0,-2 1 0,1 0 0,0 1 0,0-1 0,1 0 0,0 1 0,-1 1 0,0 1 0,2-1 0,1 1 0,2 2 0,-1-4 0,0 3 0,-4-4 0,1 1 0,0 0 0,0-1 0,2 0 0,3 1 0,3 0 0,2-1 0,1-1 0,-1 0 0,-3 0 0,-2 0 0,3 0 0,4 0 0,4 0 0,0 0 0,-4 0 0,-5 0 0,-5 0 0,-2 0 0,-1 0 0,4 0 0,-3 0 0,4 0 0,-5 0 0,2 0 0,1 0 0,2 0 0,1 0 0,3 2 0,2 0 0,1-1 0,2 1 0,3-2 0,0 0 0,1 0 0,0 0 0,-4 0 0,-3 0 0,-4 0 0,-4 0 0,-2 0 0,-1 0 0,2 0 0,3 0 0,3 0 0,-4 0 0,5 0 0,-5 0 0,3 0 0,2 0 0,2 0 0,3 0 0,4 0 0,1-2 0,-1-1 0,-3 1 0,-1-1 0,0 2 0,1-2 0,0 0 0,-1 0 0,-3 1 0,1 2 0,-3 0 0,0 0 0,2 0 0,0 0 0,4 0 0,-1 0 0,0 0 0,0 0 0,1 0 0,1 0 0,-1 0 0,2-2 0,-1-1 0,2 1 0,0 0 0,0 2 0,-1 0 0,-1 0 0,0 0 0,-2 0 0,-3-1 0,1-1 0,2 0 0,3-1 0,3-1 0,1 0 0,-3 0 0,-1 0 0,-2 1 0,0 0 0,1-1 0,1 0 0,1 0 0,0 0 0,-2 1 0,-2 0 0,-1 1 0,1 0 0,-2 1 0,3-1 0,2 0 0,2 1 0,5 1 0,1 0 0,0 0 0,-1 0 0,-4 0 0,1 0 0,-4 0 0,-3 0 0,-2 0 0,-4 0 0,0 0 0,-2 0 0,0 0 0,-1 0 0,1 0 0,3 0 0,4 1 0,7 1 0,3 0 0,3-1 0,1-1 0,-1 1 0,5 2 0,4 4 0,5 4 0,4 3 0,4 1 0,0 1 0,1 1 0,-12-3 0,-14-6 0,-3-5 0,-2-8 0,7-3 0,1-3 0,-2 1 0,-5 4 0,-7 2 0,-3 1 0,-10 2 0,-1-1 0,0 2 0,-1 0 0,2-1 0,2-1 0,2-2 0,2 1 0,2-1 0,2-1 0,-1 0 0,1 0 0,-1 0 0,0 1 0,-2 0 0,-2 0 0,-2 1 0,1 1 0,-2 1 0,2-1 0,-4 0 0,0 0 0,4 1 0,-3 1 0,6-2 0,-2 1 0,3-1 0,4 0 0,4 2 0,0 0 0,1 0 0,-1 0 0,-4 0 0,0 0 0,-2 0 0,2 0 0,1 0 0,1 0 0,1 0 0,1 0 0,2 0 0,3 0 0,6 0 0,4 0 0,1 0 0,-1 0 0,-4 0 0,-3 0 0,-4 1 0,-1 1 0,-2 0 0,1 1 0,0-1 0,1 0 0,2-1 0,0-1 0,1 0 0,1 0 0,-1 0 0,0 2 0,0-1 0,3 1 0,2 1 0,4 0 0,5 1 0,2 3 0,0 0 0,-1 2 0,-6-1 0,-1-1 0,0-1 0,1-1 0,2 0 0,0-1 0,0-2 0,1-2 0,-4 0 0,-2 0 0,-4 0 0,-3 0 0,0 0 0,-2 0 0,2 0 0,0 0 0,0 0 0,1 0 0,1 0 0,1 0 0,0 0 0,0 0 0,-3 0 0,-1 0 0,-2 0 0,-3 0 0,-3 0 0,-3 0 0,-1 0 0,-1 0 0,4 0 0,4 0 0,2 0 0,0 0 0,-1 0 0,-3 0 0,2 0 0,2-3 0,4-3 0,4-2 0,0-1 0,-1 1 0,0 0 0,-5 1 0,-3 0 0,-3 2 0,-3 2 0,-1 0 0,1 1 0,-1 0 0,1 1 0,-1 1 0,1 0 0,-1 0 0,6 0 0,6 0 0,6 0 0,10 0 0,5 0 0,4 0 0,0 0 0,-2 0 0,-4 0 0,-1 0 0,1 2 0,-5 2 0,-1 3 0,-1 1 0,-3 1 0,2 4 0,-14-7 0,9 2 0,5-8 0,30-6 0,25-6 0,4-3 0,-11-1 0,-21 4 0,-20 5 0,-7 1 0,-4 1 0,-1 0 0,-3 0 0,4 1 0,2-3 0,-2 1 0,2-1 0,-3 0 0,-4 1 0,0-1 0,-7 0 0,-2 0 0,1-1 0,-2 1 0,-1 1 0,0 3 0,-2 1 0,0 2 0,-1 0 0,1 0 0,-1 0 0,1 0 0,-1 0 0,1 0 0,-1 0 0,3 2 0,1 1 0,3 4 0,-1 2 0,-2 1 0,-2-1 0,-1-2 0,-1 1 0,1-2 0,0-1 0,-1 1 0,0-2 0,-3 0 0,-2-1 0,-1-1 0,0 1 0,3-1 0,1 0 0,2 0 0,2 0 0,1 0 0,3-1 0,3-1 0,1 0 0,2 0 0,0 0 0,-2 0 0,0 0 0,1 0 0,0 0 0,2 0 0,-1 0 0,1 0 0,0 0 0,0 0 0,3 0 0,0 0 0,0 0 0,-2 0 0,-2 0 0,-3 0 0,-3 0 0,-3 0 0,-3 0 0,1 0 0,-2 0 0,-1 0 0,1 0 0,0 0 0,1 0 0,1 2 0,0 0 0,4-1 0,3 2 0,4-1 0,3 0 0,2-1 0,1-1 0,3 0 0,-2 0 0,-1 0 0,-6 0 0,-6 0 0,-1 0 0,-9 0 0,10 0 0,19 7 0,36 15 0,-22-5 0,3 3 0,1 1 0,-1-1 0,38 12 0,-21-15 0,-16-14 0,5-2 0,7-1 0,-2 0 0,-3 0 0,-9-1 0,-9-1 0,-5 0 0,-6-1 0,-5-1 0,0 1 0,-1-2 0,2 0 0,3-1 0,2-1 0,2-2 0,3-3 0,2-3 0,-3 1 0,-1 1 0,-6 0 0,0 1 0,-1-1 0,1-1 0,-1 0 0,-2-1 0,0 2 0,-4 0 0,1 3 0,-1 1 0,0 1 0,-3 3 0,-3 1 0,-4 2 0,0 2 0,2 1 0,2 4 0,1 4 0,-2 6 0,-1 5 0,-4 0 0,-3 3 0,-2 0 0,-3 1 0,-1 0 0,-1 0 0,0-1 0,-1 0 0,-1 2 0,1 2 0,-2 5 0,2 6 0,3 9 0,4 11 0,7 13 0,5 16 0,-9-37 0,1 2 0,1 3 0,0 0 0,0-1 0,-2-1 0,6 43 0,-7-23 0,-7-23 0,-4-16 0,0-12 0,0-10 0,-2-1 0,-3-6 0,-4 0 0,-5 0 0,-4-1 0,-4 1 0,-5 1 0,-9 4 0,-10 5 0,-18 5 0,-9 4 0,-6 1 0,-2-2 0,3-2 0,7-7 0,8-6 0,13-6 0,11-2 0,9 0 0,10 0 0,4 0 0,3 0 0,2 0 0,-1-1 0,0-3 0,-1-2 0,0-3 0,1 0 0,1-1 0,2-1 0,2 2 0,2 0 0,0 0 0,3 3 0,0-3 0,2 3 0,-1-4 0,-1-2 0,-1-1 0,-1-1 0,-1 1 0,-3-1 0,-2 0 0,-2 1 0,-1-1 0,-2-3 0,1 1 0,2 0 0,-2 1 0,6 7 0,-2-1 0,5 6 0,-1-1 0,1 1 0,-1 2 0,0 0 0,-3 1 0,-1-2 0,-3 1 0,-1-1 0,1 0 0,-2 2 0,-2 0 0,0 0 0,-2 0 0,1 0 0,-1 0 0,-3 0 0,0 0 0,-1 0 0,1 0 0,2 0 0,0 0 0,0 0 0,1 0 0,-1 0 0,0 0 0,0-2 0,-2-1 0,2-3 0,-2 0 0,3 2 0,-1-2 0,1 2 0,2-1 0,1 1 0,4 2 0,0 0 0,1 2 0,-1-1 0,-1-1 0,-1 0 0,0 1 0,-2 1 0,-2 0 0,-2 0 0,-4 0 0,0 0 0,-4 0 0,1 0 0,0 0 0,1 0 0,6 0 0,0 0 0,5 0 0,2 0 0,6 0 0,-2 0 0,5 0 0,-1 0 0,0 0 0,1 0 0,-1 0 0,1 0 0,0 0 0,-1 0 0,1 0 0,0 0 0,0 0 0,0 0 0,0 0 0,1 0 0,0 0 0,0 0 0,0 0 0,0 0 0,-1 0 0,-1 0 0,-1 2 0,-5-1 0,3 2 0,-3-1 0,3 0 0,0 0 0,-1-1 0,1-1 0,1 0 0,-12 0 0,-11 0 0,-34 0 0,-10 0 0,2 0 0,12 0 0,27 0 0,4 0 0,2 0 0,5 0 0,3-2 0,0 0 0,2 1 0,0-1 0,-1 2 0,0 0 0,-2 0 0,0 0 0,0 0 0,2 0 0,-1 0 0,-1 0 0,0 0 0,-2 0 0,0 0 0,2 0 0,-3 0 0,-1 0 0,2 0 0,-2 0 0,0 0 0,0 0 0,-1 0 0,-3 0 0,0 0 0,3 0 0,0 0 0,6 0 0,2 0 0,1 2 0,2-1 0,1 1 0,1 0 0,1-1 0,-1 2 0,0 1 0,-2-1 0,2 0 0,0-1 0,0 1 0,2 0 0,-1 0 0,-2 0 0,-2-1 0,-5 2 0,-7-2 0,-5 2 0,-12-2 0,-6 1 0,-8-1 0,-4-2 0,6 0 0,23 0 0,9 0 0,18 0 0,-5 0 0,-3 0 0,-1 0 0,0 0 0,2 0 0,2 0 0,-1 0 0,0 0 0,-1 0 0,-1 0 0,0 0 0,-3 0 0,-1-1 0,-1-1 0,0-1 0,0 1 0,1 1 0,1-1 0,3 1 0,3-1 0,0 0 0,1 2 0,-3 0 0,5 0 0,-5-2 0,4 0 0,-4 1 0,-3-1 0,-3 0 0,-3 0 0,-1-1 0,1 1 0,0 0 0,0-1 0,-4 0 0,0-1 0,-2 0 0,0 3 0,1-1 0,1 2 0,3 0 0,2 0 0,1 0 0,0 0 0,-2 0 0,-4 0 0,-2 0 0,2 0 0,2 0 0,4 0 0,2 0 0,0 1 0,1 1 0,-1 0 0,0-1 0,-1-1 0,5 0 0,-2 0 0,5 0 0,-4 0 0,-2 0 0,-2 0 0,-3 0 0,-2 0 0,1 0 0,4 0 0,4 0 0,6 0 0,1 0 0,4 0 0,0 0 0,0 0 0,0 0 0,0 0 0,0 0 0,-2 0 0,0 0 0,-2 0 0,0 0 0,-1 0 0,-2 1 0,-1 1 0,-1-1 0,0 3 0,-3-2 0,-1 0 0,0 1 0,3-2 0,3 1 0,-1 0 0,-9-2 0,-11 0 0,-11 0 0,-15 0 0,1 0 0,5 0 0,8 0 0,12 0 0,0 0 0,0 0 0,3 0 0,2 0 0,4 0 0,4 0 0,3 0 0,3 0 0,-1 0 0,0 0 0,1 0 0,-1 0 0,1 0 0,-1 0 0,0 0 0,1 0 0,-1 0 0,0 0 0,-3 0 0,-1 0 0,-1 0 0,1 0 0,-1 2 0,1 0 0,1 2 0,-2 0 0,2-2 0,-3 0 0,-5 0 0,-6 0 0,-16 2 0,-21 1 0,-20 2 0,-10-1 0,36-3 0,-4-2 0,18-4 0,-18-1 0,-14-5 0,0-5 0,11-1 0,5-1 0,11 5 0,14 3 0,1 1 0,7 2 0,5 1 0,3 1 0,6-1 0,1 3 0,2-1 0,1 2 0,-1 0 0,-1 0 0,-1 0 0,-1 0 0,-2 0 0,1 0 0,-1 0 0,-1 0 0,3 0 0,-3 0 0,1 0 0,-3 0 0,-4 0 0,0 0 0,-2 0 0,3 0 0,2 0 0,0 0 0,0 0 0,-2 0 0,0 0 0,0 0 0,0 0 0,0-1 0,2 0 0,4-1 0,4 0 0,4 2 0,-1 0 0,2 0 0,-1 0 0,-3 0 0,-1 0 0,-4 0 0,-3 0 0,-1 0 0,-2 0 0,-2 0 0,0 0 0,-3 0 0,-6 0 0,-4 0 0,-5 0 0,0 2 0,6 0 0,7 2 0,12 0 0,5-3 0,2 1 0,-3-2 0,-6 0 0,-5 0 0,-3 0 0,7 0 0,6 0 0,0 0 0,-5 0 0,-9 0 0,-7 0 0,-8 0 0,-2 0 0,0 0 0,6 0 0,10 0 0,4 0 0,5 0 0,1 0 0,3 0 0,2 0 0,-2 0 0,4 1 0,0 0 0,1 1 0,3-1 0,-3 1 0,1-1 0,-1 1 0,0-1 0,-2 1 0,-1 0 0,0-1 0,1 1 0,3-2 0,-1 1 0,1 1 0,-3 0 0,-3-1 0,-4 1 0,-5 1 0,-4-1 0,-7 0 0,-3-2 0,0 0 0,2 0 0,5 0 0,6 0 0,3 0 0,3 0 0,2 0 0,2 0 0,0 0 0,2 0 0,0 0 0,1 0 0,2 0 0,1 0 0,-1 0 0,-2 0 0,0 0 0,-3 0 0,-1 0 0,0 0 0,-4 0 0,-2 0 0,-2 0 0,1 0 0,3 0 0,2 0 0,0 0 0,0 0 0,-1 0 0,-5 0 0,-6 0 0,-6 0 0,-9 0 0,-4 0 0,-2 0 0,0 0 0,6 0 0,3 0 0,5-1 0,1-2 0,0-1 0,-2-3 0,0 0 0,-3-5 0,2-1 0,-2 0 0,-1-2 0,4 2 0,5 0 0,5 1 0,5 3 0,6 1 0,1 0 0,3 3 0,-3 2 0,-2-1 0,0 2 0,-1-1 0,1 1 0,0 2 0,2 0 0,2 0 0,1 0 0,4 0 0,-1 0 0,1 0 0,-1-1 0,0-1 0,0 0 0,-2 1 0,-2 1 0,-1 0 0,0 0 0,0 0 0,1 0 0,3 0 0,1 0 0,3 0 0,-2 0 0,-1 0 0,1 0 0,-1 0 0,-1 0 0,5 0 0,-3 1 0,5 0 0,-3 1 0,1 0 0,1-2 0,-1 0 0,1 0 0,-3 0 0,0 0 0,-1-2 0,-1-3 0,1-5 0,1-5 0,0-2 0,1 1 0,1-3 0,0 0 0,1-4 0,0-2 0,-1 0 0,2 0 0,0 2 0,1 2 0,1-1 0,1-2 0,-1-6 0,1-3 0,0-1 0,3 3 0,0 2 0,-1 3 0,0 4 0,1 2 0,2 4 0,0 3 0,0-3 0,0-1 0,0 0 0,0-2 0,0 3 0,0-4 0,0 1 0,2 2 0,1 1 0,4 0 0,-3 7 0,1-2 0,-4 7 0,2-1 0,-1 0 0,0 1 0,-1 1 0,-1-1 0,1-1 0,1-1 0,0 0 0,1 1 0,-2 3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0:17:20.1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302 83 24575,'48'0'0,"11"0"0,19 0 0,1 0 0,-14 0 0,-9 0 0,-13 0 0,-11 0 0,-3 0 0,-10 0 0,-3-2 0,1 1 0,-5-3 0,0 1 0,-5 1 0,2 1 0,-4 1 0,2-1 0,0 0 0,1-1 0,3 1 0,2 0 0,1 1 0,-1 0 0,1 0 0,-1 0 0,1 0 0,-1 0 0,1 0 0,-1 0 0,1-1 0,0-1 0,2 0 0,4 1 0,2 1 0,2 0 0,1-2 0,0-1 0,-1 1 0,1 0 0,0 2 0,1 0 0,2 0 0,1 0 0,3 0 0,1 0 0,-2 0 0,-2 0 0,-6 0 0,-3 1 0,-4 1 0,-2 0 0,3-1 0,2-1 0,7 0 0,3 0 0,1 0 0,-2 0 0,-6 0 0,-4-1 0,-5-1 0,1 0 0,-1 1 0,1 1 0,2 0 0,1 0 0,-1 0 0,3 0 0,-2 0 0,-1 0 0,0 0 0,-2 0 0,0 0 0,-2 0 0,-2 0 0,-1 0 0,0 0 0,-2 0 0,2 0 0,-3 0 0,3 0 0,1 0 0,0 0 0,2 0 0,1 0 0,1 0 0,-1 0 0,3 0 0,4 0 0,5 0 0,4 0 0,-1 0 0,0 0 0,0 0 0,-9 0 0,20 0 0,8 0 0,17 0 0,12 0 0,-17 0 0,-13 0 0,-12 0 0,-11 0 0,5 0 0,1 0 0,-1 0 0,-2 0 0,-5 0 0,-2 0 0,-2 0 0,-4 0 0,-1 0 0,-1 0 0,0 0 0,1 0 0,-2 0 0,0 0 0,0 0 0,2 0 0,1 0 0,3 0 0,3 0 0,4 0 0,4 0 0,0 0 0,4 0 0,0 0 0,0 0 0,4 0 0,3 0 0,4 0 0,3 0 0,3 0 0,-2 0 0,-3 0 0,-5 0 0,-5 0 0,-4 0 0,-1 0 0,-2 0 0,0 0 0,0 0 0,0 0 0,-1 0 0,-1 0 0,-3 0 0,-3 0 0,-1 0 0,-4 0 0,1 0 0,-1 0 0,1 0 0,-1 0 0,1 2 0,0-1 0,0 2 0,4 0 0,4 0 0,2-1 0,2 0 0,0 0 0,8 2 0,2 0 0,1 1 0,-3 1 0,-9-2 0,-2-1 0,-2-1 0,0-1 0,3 0 0,5 1 0,2 0 0,6-2 0,2 2 0,0 1 0,1-1 0,-5 1 0,-2-1 0,-3 2 0,-2 3 0,-5 0 0,-3-1 0,-6-2 0,-5-2 0,-4-2 0,-2 0 0,-1 0 0,6 0 0,7 0 0,6 0 0,12 0 0,0 0 0,-3 0 0,-4 0 0,-10 0 0,-3 0 0,-2 0 0,-1 0 0,0 0 0,1 0 0,1 0 0,5 0 0,5 0 0,6 0 0,0 0 0,-2 0 0,-1 0 0,-5 0 0,-1 0 0,-3 0 0,-1 0 0,1-1 0,1-1 0,-1 1 0,-1-1 0,-1 1 0,-1 0 0,1-1 0,2-1 0,1-2 0,-1 1 0,3-2 0,-1 1 0,2 0 0,2 1 0,-1 0 0,0-1 0,1 2 0,0-3 0,1 0 0,3-2 0,-1-2 0,0-1 0,-1 1 0,-1 1 0,0 1 0,-4 2 0,-3 2 0,-1 1 0,-2 3 0,1 0 0,-1 0 0,1 0 0,2 0 0,1 0 0,2 5 0,2 3 0,0 5 0,3 3 0,-1-1 0,-3 0 0,-3-2 0,-4-2 0,-3-5 0,-2-2 0,-4-3 0,-1-1 0,2 0 0,6-1 0,6-3 0,9-3 0,7-3 0,10-6 0,5-2 0,-3 1 0,-6 1 0,-12 8 0,-4 0 0,-3 3 0,-1 3 0,-7 0 0,1 2 0,-7 0 0,4 0 0,3 0 0,5 0 0,1 0 0,3 0 0,2 0 0,-1 0 0,2 0 0,2 0 0,1 3 0,1 4 0,-4 2 0,-6 1 0,-3-1 0,-2 0 0,-1-2 0,1 0 0,-1-1 0,1 0 0,-1-3 0,4 2 0,-8-3 0,4 1 0,-5-3 0,-2 1 0,2 1 0,-5-1 0,1 1 0,0-2 0,0 0 0,1 0 0,4 0 0,-1 0 0,10 0 0,-11 0 0,10 0 0,-8 0 0,6 0 0,2 0 0,2 0 0,3 2 0,-2 0 0,-1 1 0,-3-1 0,0-2 0,-7 0 0,2 0 0,-7 0 0,3 0 0,0 1 0,1 1 0,6-1 0,4 1 0,7-2 0,4 0 0,4 0 0,5 2 0,1 0 0,1 3 0,-3 1 0,-5 1 0,-3 2 0,-4-2 0,-5-1 0,-3-3 0,-4 0 0,1-1 0,0-1 0,-1 1 0,1-2 0,1 0 0,1 0 0,6 0 0,2 0 0,5 0 0,4 0 0,0 0 0,0-2 0,-1-1 0,-1 1 0,0 0 0,2 2 0,-2 0 0,-2 0 0,-6 0 0,-6 0 0,-2 0 0,-2 0 0,3 0 0,-6 0 0,1 0 0,-8 0 0,3-1 0,0-1 0,4-1 0,3-2 0,5 0 0,7-1 0,6 0 0,1-2 0,-1-1 0,-6 0 0,-6 3 0,-4 3 0,-6 1 0,-3 2 0,-2 0 0,0 0 0,1 0 0,2 0 0,1 0 0,5-2 0,5 0 0,8-1 0,3 1 0,2 2 0,-1 0 0,-6 0 0,-3 0 0,-5 0 0,-3 0 0,4 0 0,-8 0 0,4 0 0,-9 0 0,2 0 0,0 0 0,-1 0 0,4 0 0,3 0 0,5 2 0,7 0 0,4 1 0,1-1 0,-3-1 0,-4 1 0,-3 0 0,1-1 0,0-1 0,1 2 0,3 0 0,-2 0 0,2 1 0,-4-3 0,-3 0 0,-1 0 0,1 0 0,3 0 0,6 0 0,6 2 0,0 1 0,3 1 0,-1 0 0,0 0 0,7 3 0,1 0 0,7 3 0,9 0 0,6 1 0,13 1 0,8 0 0,8 1 0,3-1 0,-5 0 0,-9-1 0,-13-3 0,-14-3 0,-14-3 0,-9-1 0,-9-1 0,-3 0 0,-4 0 0,-3 0 0,1 0 0,-1-1 0,1-2 0,-1 0 0,1-2 0,-1 1 0,1 0 0,2 1 0,1-1 0,3 1 0,0 0 0,-1 0 0,0 1 0,-1 0 0,2 1 0,2-1 0,2 0 0,2-1 0,3 2 0,0-1 0,-1 0 0,0 2 0,-3 0 0,2 0 0,1 0 0,0-2 0,-2 0 0,3-2 0,1-1 0,1 3 0,6-3 0,2 2 0,0-2 0,2-1 0,0-2 0,0 0 0,-2 2 0,-6 1 0,-6 4 0,-5 0 0,-4 1 0,-2 0 0,-2 0 0,2 0 0,0 0 0,1 0 0,-1 0 0,-4 0 0,-1 0 0,-2 0 0,-2 0 0,-1 1 0,1 1 0,1 6 0,-2-4 0,1 5 0,-4-4 0,1 2 0,-1 0 0,0 0 0,-2 0 0,3 3 0,0 1 0,1 1 0,1 1 0,2 1 0,1 2 0,1 1 0,2 0 0,-1 0 0,-3-7 0,-1 1 0,-5-5 0,1 2 0,0 2 0,0 2 0,0 4 0,0 1 0,-1 10 0,0 45 0,-2-39 0,0 35 0,0-49 0,0 19 0,0 19 0,0 5 0,0 3 0,2-7 0,0-2 0,1 8 0,1 3 0,2 10 0,4 0 0,2 5 0,0 0 0,2-5 0,4 0 0,4-1 0,2 6 0,-2 0 0,-3-4 0,-5-9 0,-4-9 0,-3-4 0,-4 3 0,-1 2 0,2 5 0,-1 1 0,0-4 0,2-10 0,-3-12 0,1-7 0,-2-6 0,-1 1 0,0 2 0,-1-1 0,-2-1 0,-4-3 0,-2 0 0,-3-1 0,-1-2 0,-1-1 0,0-3 0,-1 0 0,0 0 0,1-2 0,0-1 0,1-4 0,1 0 0,1-2 0,-2 0 0,0 2 0,-3-1 0,7-2 0,-2-2 0,7-5 0,-1 1 0,1-2 0,1 2 0,1 0 0,0 0 0,0 0 0,0 0 0,1-1 0,-1 1 0,1-1 0,1 0 0,-1-1 0,0 1 0,-1-2 0,1 2 0,0-1 0,0 0 0,0 0 0,-1 1 0,0 1 0,0 0 0,0 0 0,1 0 0,-1-2 0,-2-1 0,0 0 0,-3 0 0,-1 0 0,0 0 0,1 0 0,-2 0 0,1 0 0,-3 0 0,-3 0 0,-3 0 0,-2 0 0,-7 0 0,12 0 0,-5 0 0,14 0 0,0 0 0,1 0 0,2 0 0,0 0 0,0 0 0,-1 0 0,1 0 0,-2 1 0,0 1 0,-1 2 0,1-1 0,0 1 0,0 0 0,-1 2 0,-3-1 0,3 0 0,-1-2 0,2 0 0,0-1 0,1 0 0,-2-1 0,1 0 0,1 1 0,-1 0 0,1-2 0,-1 0 0,-1 0 0,1 2 0,-1-1 0,-1 1 0,-3 0 0,3-2 0,-2 0 0,3 0 0,-2 1 0,-2 1 0,0 0 0,-1-1 0,1-1 0,-4 0 0,6 0 0,-13 0 0,-11 0 0,-44 5 0,-13 1 0,8 2 0,22-1 0,36-5 0,12-1 0,2-1 0,6 0 0,-1 0 0,-2 0 0,-1 0 0,-3 0 0,-4 0 0,-2 0 0,-1 0 0,0 0 0,4 0 0,2 2 0,3-1 0,1 1 0,2 0 0,0-2 0,0 0 0,0 0 0,-4 0 0,3 0 0,-4 1 0,1 1 0,-2 0 0,-2-1 0,-2-1 0,-2 1 0,-4 1 0,-6 0 0,-5-1 0,-1-1 0,-2 0 0,1 0 0,2 0 0,2 0 0,5 0 0,5 0 0,5 0 0,2 0 0,-2 0 0,-2 0 0,-3 0 0,0 0 0,1 0 0,-3 0 0,2 0 0,-4 0 0,2 0 0,4 0 0,1 0 0,3 0 0,5 0 0,-1 0 0,4 0 0,0 0 0,-1 0 0,1 0 0,0 0 0,0 0 0,0 0 0,0 0 0,-2 0 0,2 0 0,-2 0 0,2 0 0,-5-2 0,-6 0 0,-5-1 0,-3-1 0,-1 1 0,0 0 0,0-2 0,-3 1 0,0 0 0,0 0 0,3 2 0,3-2 0,0 2 0,9-1 0,-1 2 0,8 1 0,0 0 0,0 0 0,0 0 0,0 0 0,0 0 0,-3 0 0,2 0 0,-4 0 0,2 0 0,-3 0 0,0 0 0,0 0 0,1 0 0,-3 0 0,-7 0 0,-11 0 0,-14 0 0,-12 0 0,-5 0 0,10 0 0,17 0 0,15 0 0,7 0 0,-4 0 0,-6 0 0,0 0 0,3 0 0,3 0 0,6 0 0,1 0 0,1 0 0,2 0 0,0 0 0,0 0 0,-4 0 0,-3 0 0,-5 0 0,1 0 0,0 0 0,0 0 0,-1 0 0,1 0 0,0 0 0,-1 0 0,4 0 0,-3 0 0,-1 0 0,-5 0 0,-10 0 0,-8 0 0,-5 2 0,-1 1 0,6 2 0,7-1 0,7-2 0,6 1 0,0-1 0,0-1 0,-3 1 0,-2-2 0,-1 0 0,-2 0 0,-5 0 0,-5 0 0,-7 0 0,-2 0 0,4 0 0,8 0 0,8-1 0,1-1 0,0-2 0,1 0 0,0 1 0,1-1 0,-6 1 0,-13 1 0,-15 0 0,-14 2 0,-5 0 0,-7 0 0,36 0 0,-14 0 0,0-2 0,14-1 0,-6-1 0,-24-4 0,-4-2 0,-1-1 0,0-1 0,7 1 0,4 0 0,8 2 0,4 1 0,-32 0 0,1 2 0,-3 3 0,3 0 0,3 3 0,10 0 0,15 0 0,9 0 0,13 0 0,4 0 0,2 0 0,6 2 0,-2 2 0,1 3 0,2 1 0,1 2 0,2 0 0,0-2 0,0 1 0,-6-1 0,-2-1 0,-3 0 0,1 0 0,5-2 0,2 1 0,4-2 0,3-1 0,5 0 0,2-2 0,0 1 0,-2 1 0,-1 0 0,-2 0 0,3 0 0,2-1 0,1 0 0,2-1 0,-1-1 0,5 0 0,-4 0 0,5 0 0,-6 0 0,-10 0 0,-11 0 0,-14 0 0,-13 0 0,-10 0 0,-4 0 0,1 0 0,6 0 0,13 0 0,11 0 0,2 0 0,7 0 0,7 0 0,-11 0 0,-3 0 0,-23 0 0,-20 0 0,37 0 0,-1 0 0,-48 0 0,18 0 0,19 0 0,25 0 0,7 0 0,4 0 0,3 0 0,0 0 0,-2 0 0,-4 0 0,-7 0 0,-8 0 0,-12 0 0,-10 0 0,-9 0 0,-12 3 0,-4 0 0,0 3 0,7-1 0,10-1 0,6-2 0,5-2 0,4 0 0,-4 0 0,1 0 0,0 0 0,6 0 0,8 0 0,7 0 0,6 0 0,6 0 0,3 0 0,4 0 0,1 0 0,-2 0 0,0 0 0,-3 0 0,-8 0 0,-10 0 0,-10 0 0,-12 0 0,-11 0 0,-2 0 0,-3 0 0,1 0 0,7 0 0,5 0 0,8 0 0,15 0 0,12 0 0,10 0 0,9 0 0,4 0 0,-1 0 0,1-3 0,-3-3 0,-2-5 0,0-3 0,-4-1 0,1 0 0,1 0 0,-1 1 0,0 0 0,-1 1 0,0 2 0,1 4 0,0 0 0,-4 3 0,-3 1 0,-6 2 0,-8 1 0,-10 0 0,-5 0 0,-2 0 0,9 0 0,14 1 0,11 0 0,12 2 0,3 1 0,2-2 0,3-1 0,-1-1 0,1 0 0,-1 0 0,-1 0 0,0 0 0,0 0 0,-1 2 0,1 0 0,0-1 0,1 1 0,0-2 0,-5 3 0,4-2 0,-5 2 0,6-1 0,-1 0 0,0 0 0,1 0 0,1-2 0,-1-16 0,-10-20 0,-19-17 0,-31-22 0,25 38 0,-1 3 0,-35-27 0,15 12 0,24 9 0,11-20 0,5-34 0,12 32 0,2-3 0,1-7 0,2-2 0,1 0 0,1 1 0,0 8 0,2 1 0,-1 7 0,1 2 0,2-40 0,2 15 0,1-1 0,-1-1 0,-3-5 0,-2-1 0,0 6 0,0 10 0,0 10 0,0 9 0,0 4 0,0-2 0,0-6 0,0-9 0,0-3 0,3-3 0,0 5 0,2 4 0,0 9 0,-2 8 0,1 2 0,1 2 0,-1 0 0,2 5 0,-3 7 0,-1 7 0,0 5 0,-2-1 0,1 3 0,1 2 0,2 0 0,0 9 0,2-2 0,-1 4 0,4-1 0,1-3 0,1 1 0,-1-1 0,-1 0 0,-2 1 0,0 1 0,1 3 0,-2 2 0,4 0 0,-2 0 0,7 0 0,2 0 0,-1 0 0,1 1 0,-5 0 0,-1 1 0,-3 0 0,-3-1 0,-2 0 0,-1 1 0,0-1 0,1-1 0,1 0 0,2 1 0,3 2 0,0 0 0,-3 0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0:17:58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38 181 24575,'54'0'0,"32"0"0,-36 0 0,2 0 0,41 0 0,-23 0 0,-37 0 0,-9 0 0,-3 0 0,-4 0 0,-6 0 0,-3 0 0,0 0 0,0 0 0,9-1 0,6-1 0,2-2 0,0 0 0,-6-1 0,-2 2 0,4-1 0,6 0 0,7 1 0,3 1 0,0 2 0,-2 0 0,3 0 0,2 0 0,3 0 0,5 0 0,-6 0 0,-5 0 0,-10 0 0,-9 0 0,-6 0 0,-4 0 0,0 0 0,1 0 0,3 0 0,1 0 0,3 0 0,1 0 0,0 0 0,-1 0 0,0 0 0,0 0 0,1 0 0,-1 2 0,-2 0 0,0-1 0,3 1 0,0-2 0,-1 0 0,2 2 0,0 0 0,2 1 0,1 0 0,-1-1 0,0 0 0,2-1 0,1-1 0,2 0 0,0 0 0,1 0 0,-3 0 0,-1 0 0,-2 0 0,0 0 0,0 0 0,1 0 0,2-2 0,3 0 0,-1-1 0,-2 1 0,-4 2 0,-3 0 0,-2 0 0,-1 0 0,1 0 0,-1 0 0,-1 0 0,-1 0 0,1 0 0,0 0 0,2 0 0,0 0 0,5 0 0,3 0 0,4 0 0,0 0 0,-3 0 0,-6 0 0,-5 0 0,-5 0 0,-2 0 0,6 0 0,5 0 0,3 0 0,7 0 0,1-1 0,4-1 0,4-3 0,3-1 0,3-1 0,1 2 0,-1 2 0,-3 3 0,-2 0 0,-2 0 0,-4 0 0,-3 0 0,-3 0 0,-2 1 0,-3 1 0,-4 1 0,-2 0 0,-3-1 0,-1-1 0,2-1 0,-5 0 0,5 0 0,-3 0 0,2 0 0,1 0 0,1 0 0,1 0 0,3-1 0,3-3 0,3 0 0,4 0 0,2 0 0,4 1 0,2 0 0,7 2 0,1-1 0,4-1 0,-3 1 0,-5 0 0,-3 2 0,-6 0 0,3 0 0,-1 0 0,4 0 0,3 0 0,-1 0 0,1 0 0,-3 0 0,0 0 0,-3 0 0,-3 0 0,-4 0 0,-5 0 0,-3 0 0,-1 0 0,1 0 0,0 0 0,2 0 0,-1 0 0,1 0 0,0 0 0,-3 0 0,2 0 0,1 0 0,6 0 0,6-2 0,3-1 0,-1-1 0,-4 0 0,-4 2 0,-4 1 0,3 1 0,3 0 0,3 0 0,5 0 0,1 2 0,-1 3 0,-5 1 0,-5 2 0,-5-3 0,0-2 0,3 0 0,0-1 0,0 0 0,-2-1 0,-3-1 0,-1 0 0,-4 0 0,-5 0 0,0 0 0,-4 0 0,13 0 0,14-1 0,9-1 0,3 0 0,3-2 0,-1-1 0,1-1 0,-2-2 0,-14 0 0,-8 1 0,-7 2 0,-3 2 0,0-1 0,-1-1 0,6-1 0,4 0 0,3 0 0,1 1 0,-5 0 0,-4 1 0,-8 2 0,1 0 0,-1 2 0,5 0 0,3 0 0,1 0 0,-1 0 0,-3 0 0,-5 0 0,0 0 0,0 0 0,3 0 0,5 1 0,1 2 0,3 1 0,2 0 0,1-1 0,6 0 0,6 4 0,8 0 0,3 4 0,0-2 0,-6 0 0,-10-3 0,-6-4 0,-2 1 0,2-1 0,2-1 0,-1 1 0,-3-2 0,-4 0 0,-4 0 0,-4 0 0,-1 0 0,1 0 0,1 0 0,6 0 0,2 0 0,4 0 0,-1 0 0,-1 0 0,3 0 0,3 0 0,6 0 0,3 0 0,-1 0 0,-4 0 0,-3 2 0,-4 0 0,-1 1 0,-1-2 0,5 0 0,4 2 0,4 0 0,2 2 0,1-2 0,-1 1 0,-2 0 0,-4-2 0,-3 0 0,-2-2 0,0 0 0,3 0 0,0 0 0,3 0 0,2 0 0,1 0 0,2 0 0,0 0 0,1 0 0,1 0 0,3 0 0,-1 0 0,-2-2 0,-4-2 0,-6-1 0,1-1 0,-3 0 0,-3 1 0,-1-1 0,-4 2 0,-2 0 0,-1 0 0,-3 1 0,1 0 0,0 1 0,1 0 0,-6 2 0,2 0 0,-7 0 0,0 0 0,1 0 0,0 0 0,1-1 0,5-1 0,-5 0 0,4 1 0,-3 1 0,3 0 0,4 0 0,5 0 0,3 0 0,3 0 0,1 0 0,-1-2 0,0-1 0,-2 1 0,-6 0 0,-5 2 0,-1 0 0,2 0 0,4 4 0,8 5 0,-1 3 0,-2 2 0,-3-3 0,-6-4 0,-1-3 0,-2-1 0,-1-1 0,1-1 0,2 0 0,0-1 0,-1 0 0,-2 0 0,1 1 0,1 1 0,3-1 0,3 1 0,0-1 0,-1-1 0,-2 0 0,0 0 0,2 0 0,4 0 0,3 0 0,5 0 0,0 0 0,-1 0 0,0 0 0,-5 0 0,-2 0 0,-4 0 0,-3 0 0,1 0 0,2 3 0,-7-2 0,5 4 0,-5-2 0,3 1 0,1 1 0,1 0 0,-2 0 0,0-2 0,-1-1 0,2-1 0,0-1 0,4 2 0,2 1 0,4 1 0,-1 0 0,-2-1 0,-1 0 0,-2 0 0,2 1 0,1 2 0,2 1 0,1 0 0,-2-1 0,2-3 0,1 0 0,4-1 0,6-1 0,5 1 0,7-2 0,3 0 0,3 0 0,2-2 0,-1-5 0,-3-5 0,-4-3 0,-6 1 0,-5 3 0,-1 4 0,0 1 0,1-2 0,5-3 0,1-2 0,1-2 0,-1 0 0,-5 5 0,-3 1 0,-4 3 0,-1 0 0,-1-3 0,-4 2 0,-1 1 0,-6 2 0,-4 0 0,-1 0 0,1 1 0,2-1 0,8-1 0,4 0 0,6-2 0,6 0 0,-1-1 0,1 1 0,-2 3 0,-1 2 0,5 2 0,4 0 0,5 0 0,4 0 0,2 0 0,-4 0 0,-4 0 0,-4 0 0,-5 0 0,-2 0 0,-2 0 0,-3 2 0,1 0 0,2 3 0,1-1 0,2-1 0,-2-1 0,3-2 0,1 0 0,0 0 0,2 0 0,-5 0 0,-4 0 0,-2 0 0,-4 0 0,-1 0 0,0 0 0,0 0 0,0 0 0,1 0 0,-1 0 0,0 0 0,-1 0 0,1 0 0,-3 2 0,-1 1 0,-2 2 0,-3 1 0,-2 2 0,-7-4 0,-1 2 0,-2-2 0,1 2 0,0 4 0,1 3 0,1 5 0,1 8 0,2 9 0,0 7 0,1 4 0,-1-3 0,0-2 0,1-7 0,-1-6 0,-2-6 0,-3-7 0,-3-1 0,0-1 0,-1 3 0,1 5 0,-1 10 0,-1 11 0,0 12 0,0 9 0,-6 2 0,-7 3 0,-5-1 0,-3-4 0,4-8 0,5-12 0,4-12 0,2-11 0,2-4 0,1-2 0,2-1 0,1 3 0,0-6 0,0 1 0,0-7 0,0 2 0,0-1 0,-1 1 0,-2-1 0,-2 2 0,-3 1 0,-1 1 0,-4 2 0,-2-2 0,-1-1 0,-3-2 0,0-3 0,-1-1 0,2-2 0,3 0 0,5 0 0,3 0 0,2 0 0,1 0 0,1 0 0,0 0 0,0 0 0,0 0 0,-1 0 0,-1 0 0,-1 0 0,-1 0 0,-1 0 0,-2 0 0,0 0 0,-1 0 0,0 0 0,0 0 0,0 0 0,1 0 0,0-2 0,1 1 0,-1-2 0,0-1 0,1 2 0,1-1 0,-2 1 0,5 1 0,-6 0 0,3 1 0,-5-1 0,0 0 0,-1-1 0,-2 0 0,-1 1 0,0 1 0,1 0 0,0 0 0,6 0 0,-3-1 0,4-1 0,-2-1 0,-1-1 0,1 0 0,1 1 0,0 0 0,2 1 0,-1-2 0,-1 0 0,-2-1 0,-1-2 0,-1 1 0,2 2 0,2 0 0,1 1 0,1 0 0,-2 0 0,-2 0 0,-2 0 0,1-1 0,-1 3 0,0-1 0,-3 2 0,-2 0 0,-3 0 0,-4 0 0,0 0 0,0 0 0,2 0 0,4 0 0,2 0 0,2 0 0,-1 0 0,0 0 0,-3 0 0,-2 0 0,0 0 0,-2 0 0,-1 0 0,3 0 0,3 0 0,3 0 0,2 0 0,1 0 0,4 0 0,-2 0 0,3 0 0,-4 0 0,-5 0 0,-1 0 0,-3 0 0,-3 0 0,-1 0 0,-1 0 0,2 0 0,2 0 0,-1 0 0,0-1 0,-6-3 0,1-2 0,0-2 0,4 2 0,7 2 0,4 1 0,3 1 0,0-2 0,-1 1 0,-2 1 0,0-1 0,-1 1 0,-2 1 0,7-1 0,-2 2 0,5 0 0,-2 0 0,-3 0 0,-1 0 0,-1 0 0,4 0 0,1 0 0,3 0 0,-3 0 0,-3 0 0,-2 0 0,-1 0 0,-1 0 0,5 0 0,-3 0 0,5 0 0,-2 0 0,0 2 0,1 0 0,0-1 0,2 1 0,1-2 0,1 0 0,-1 1 0,0 1 0,-2 0 0,-1-1 0,0-1 0,1 0 0,0 0 0,1 0 0,-1 2 0,-2-1 0,-3 1 0,-3-1 0,-3 1 0,-5 2 0,-4 0 0,-5 3 0,-6-2 0,-3-2 0,3-1 0,-2-2 0,-2 0 0,-5 0 0,-6 0 0,0 0 0,4 0 0,5 0 0,8 0 0,4 0 0,4 0 0,5-1 0,3-1 0,5-1 0,2-2 0,0 1 0,1-1 0,2 2 0,-3 1 0,6 1 0,-5 1 0,4 0 0,-3 0 0,-4 0 0,-1 0 0,-2 0 0,-3 0 0,-1 0 0,-5 0 0,-4 0 0,-6 0 0,-6 0 0,-2 0 0,3 0 0,9 0 0,9 0 0,7 0 0,1 0 0,-5 0 0,-7 0 0,-9 0 0,-4 0 0,1 0 0,5 0 0,8 0 0,5 0 0,1 0 0,0 0 0,0 0 0,3 0 0,3 0 0,4 0 0,0 0 0,-2 0 0,-3 0 0,-2 0 0,1 0 0,6 0 0,-8 0 0,-7 0 0,-14 0 0,-16 0 0,0 0 0,3 0 0,6 0 0,11 0 0,0 0 0,0 0 0,-1 0 0,3 0 0,1 0 0,2 0 0,1 0 0,-1 1 0,3 2 0,1 1 0,1 0 0,0 1 0,-2-1 0,0-2 0,2-1 0,3-1 0,3 0 0,1 0 0,1 0 0,2 0 0,2 0 0,2 0 0,5 0 0,-3 0 0,-1 0 0,-8 0 0,-2 0 0,-1 0 0,4 0 0,5 0 0,-5 0 0,-3 0 0,-2 0 0,1 0 0,6 0 0,-11 0 0,-8 0 0,-14 0 0,-6 0 0,-15 0 0,-3 0 0,0 0 0,5-2 0,21-2 0,10 1 0,11 1 0,12 2 0,4 0 0,1 0 0,-2 0 0,-1 0 0,0 0 0,2 0 0,2 0 0,-4 0 0,-7 0 0,-12 0 0,-9 0 0,-5 0 0,2 0 0,6 0 0,2 0 0,1 0 0,0 0 0,4 0 0,3 0 0,13 0 0,0 0 0,9 2 0,-7 1 0,-5 2 0,-2 0 0,3-1 0,2-2 0,2-2 0,-5 0 0,-7 0 0,-6 0 0,-2 0 0,2 0 0,4 0 0,5 0 0,6 0 0,0 0 0,-10 0 0,-17 0 0,-14-1 0,-10-1 0,7-1 0,9-2 0,9 0 0,8 3 0,3 0 0,4 2 0,0 0 0,3 0 0,1 0 0,2 0 0,-1 0 0,2 0 0,-2 0 0,-1 0 0,0 0 0,-2 0 0,0 0 0,-1 0 0,-3 0 0,-4 0 0,-2 0 0,-3 0 0,3 0 0,1-2 0,2-1 0,3-1 0,-2 1 0,-4-2 0,-8 1 0,-9 0 0,-4 2 0,2 2 0,1 0 0,5 0 0,1 0 0,2 0 0,-1 0 0,3 0 0,4 0 0,4 0 0,6 1 0,-1 1 0,1 1 0,-1 1 0,0-2 0,2 0 0,2-1 0,1-1 0,0 0 0,0 0 0,0 0 0,0 0 0,4 0 0,4 0 0,5 0 0,2 0 0,-3 0 0,-2 0 0,0 0 0,1 0 0,7 0 0,-4 0 0,-10 0 0,-14 0 0,-13 0 0,-13 0 0,5 0 0,7 0 0,9 0 0,14 0 0,0 0 0,1 0 0,2 0 0,1 0 0,2 0 0,0-1 0,2 0 0,2-1 0,4 0 0,4 2 0,2 0 0,-4 0 0,-9 0 0,-8 0 0,-5 0 0,-1 0 0,1 0 0,3 0 0,-1 0 0,0 0 0,-1 0 0,-2 0 0,0 0 0,1 0 0,3 0 0,1 0 0,0 0 0,0 0 0,2 0 0,2 0 0,5 0 0,0 0 0,-2 0 0,-4 0 0,-5 0 0,-5 0 0,-7 0 0,-8 0 0,-15 0 0,-11 0 0,-11 0 0,-8 0 0,44-1 0,-1 2 0,-3 1 0,0 1 0,0 3 0,1 1 0,0 2 0,3 2 0,-39 14 0,22-2 0,21-2 0,24-10 0,-6-3 0,-6-10 0,-15-4 0,-9-7 0,8-4 0,6-2 0,9 1 0,7 1 0,6 2 0,5 5 0,7 2 0,5 5 0,2 0 0,-4 1 0,4-1 0,-4 0 0,6 1 0,-1 0 0,1 0 0,-2-1 0,-2-1 0,-4-2 0,-1-2 0,-3-1 0,1 1 0,0-2 0,5 6 0,0-2 0,5 4 0,1 0 0,-1-2 0,-1-2 0,1-2 0,-2-1 0,2-4 0,1-2 0,0-6 0,2-3 0,0-3 0,0-4 0,0-7 0,2-3 0,5-3 0,3-2 0,2 1 0,1-1 0,-5 0 0,-3 3 0,-1 7 0,-1 5 0,1 6 0,1 2 0,0 1 0,0 1 0,-1 1 0,-1 0 0,0-2 0,-1-1 0,0-2 0,-1 0 0,-1-2 0,0-1 0,0-1 0,0 2 0,0 3 0,0 6 0,0 5 0,0 4 0,0 5 0,0 2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thishmangati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92CAD2C6-7EF0-44DF-8738-8CFB6A597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n-lt"/>
              </a:rPr>
              <a:t>Cohort Analysis</a:t>
            </a:r>
            <a:r>
              <a:rPr lang="de-DE" dirty="0">
                <a:latin typeface="+mn-lt"/>
              </a:rPr>
              <a:t> using SQL and </a:t>
            </a:r>
            <a:r>
              <a:rPr dirty="0">
                <a:latin typeface="+mn-lt"/>
              </a:rPr>
              <a:t>Tableau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7ACF9489-7F64-41B0-A467-13BBC6043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de-DE" dirty="0"/>
              <a:t>SATHISH MANGATI</a:t>
            </a:r>
          </a:p>
          <a:p>
            <a:pPr algn="r"/>
            <a:r>
              <a:rPr lang="de-DE" dirty="0">
                <a:hlinkClick r:id="rId2"/>
              </a:rPr>
              <a:t>sathishmangati@gmail.com</a:t>
            </a:r>
            <a:endParaRPr lang="de-DE" dirty="0"/>
          </a:p>
          <a:p>
            <a:pPr algn="r"/>
            <a:r>
              <a:rPr lang="en-DE" dirty="0"/>
              <a:t>+4917647660107</a:t>
            </a:r>
          </a:p>
          <a:p>
            <a:pPr algn="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heet 5">
            <a:extLst>
              <a:ext uri="{FF2B5EF4-FFF2-40B4-BE49-F238E27FC236}">
                <a16:creationId xmlns:a16="http://schemas.microsoft.com/office/drawing/2014/main" id="{FF3ADB62-B562-4427-8A51-C9E521F71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02" y="246638"/>
            <a:ext cx="8959596" cy="3371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99C86A-AA77-9144-B83E-53CAD3B23610}"/>
              </a:ext>
            </a:extLst>
          </p:cNvPr>
          <p:cNvSpPr txBox="1"/>
          <p:nvPr/>
        </p:nvSpPr>
        <p:spPr>
          <a:xfrm>
            <a:off x="513080" y="3749040"/>
            <a:ext cx="11165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Above cohort analysis for users ordering from Restaurant, with this final view, you can track customer return purchases from a restaurant. For instance, you can see that – for customers acquired in 2020 March(Cohort month 3) with null initially but made 14.25% in their first purchase and 36.20% in the third purchase after 2 months(which is the highest user retention month). While for customers acquired in 2020 July(Cohort month 7), 5.42% made their first purchase and in 2nd month acquired 22.54% of the customers, it fitted highest in third purchase with 34.65%.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We can see that the customer acquisition started with a small percentage and many people started to repeat purchases from </a:t>
            </a:r>
            <a:r>
              <a:rPr lang="en-GB" dirty="0" err="1"/>
              <a:t>wolt</a:t>
            </a:r>
            <a:r>
              <a:rPr lang="en-GB" dirty="0"/>
              <a:t> but it lost more customers by the end of the year which is a bad sign of customer retention.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sum of users in all months is very good and shows good retention except September, which has the least retention rate. 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3">
            <a:extLst>
              <a:ext uri="{FF2B5EF4-FFF2-40B4-BE49-F238E27FC236}">
                <a16:creationId xmlns:a16="http://schemas.microsoft.com/office/drawing/2014/main" id="{BD4C30EA-E563-40FC-AB27-7D556DB22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88" y="451104"/>
            <a:ext cx="9524492" cy="3445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E720F7-E552-F040-AE29-E38DAB9842C4}"/>
              </a:ext>
            </a:extLst>
          </p:cNvPr>
          <p:cNvSpPr txBox="1"/>
          <p:nvPr/>
        </p:nvSpPr>
        <p:spPr>
          <a:xfrm>
            <a:off x="1574800" y="4480560"/>
            <a:ext cx="8321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Restaurant user retention in percentile(%)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cohort, we show the population (how many people) in that cohort in the second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Here it is a very clear view, the more dark orange is the highest user retention where as the lighter orange colour is the least user retention percentage.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heet 6">
            <a:extLst>
              <a:ext uri="{FF2B5EF4-FFF2-40B4-BE49-F238E27FC236}">
                <a16:creationId xmlns:a16="http://schemas.microsoft.com/office/drawing/2014/main" id="{A22CC925-F48D-4061-8BD8-D43DB3E3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4" y="190500"/>
            <a:ext cx="9108749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15526-EF51-4843-8933-00DA4D872A4A}"/>
              </a:ext>
            </a:extLst>
          </p:cNvPr>
          <p:cNvSpPr txBox="1"/>
          <p:nvPr/>
        </p:nvSpPr>
        <p:spPr>
          <a:xfrm>
            <a:off x="487680" y="3596640"/>
            <a:ext cx="11216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Above cohort analysis for users ordering from Retail Store, with this final view, you can track customer return purchases from Retail store. For instance, you can see that – for customers acquired in 2020 March(Cohort month 3) with null initially but made 20.93% in their first purchase and 51.16% in the third purchase after 2 months(which is the highest user retention month). While for customers acquired in 2020 July(Cohort month 7), 10.23% made their first purchase. In 2nd month acquired 36.36% of the customers and it fitted the highest retention in the third purchase with 44.32%.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We can see that the customer acquisition started with a small percentage and many people started to repeat purchases from </a:t>
            </a:r>
            <a:r>
              <a:rPr lang="en-GB" dirty="0" err="1"/>
              <a:t>wolt</a:t>
            </a:r>
            <a:r>
              <a:rPr lang="en-GB" dirty="0"/>
              <a:t> but it Retained a good amount of users by the end of the year which is a good sign of customer retention.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sum of users in all months is almost giving a good retention rate. This is because users ordering through the retail store is minimal in the whole year.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heet 4">
            <a:extLst>
              <a:ext uri="{FF2B5EF4-FFF2-40B4-BE49-F238E27FC236}">
                <a16:creationId xmlns:a16="http://schemas.microsoft.com/office/drawing/2014/main" id="{4F096298-B457-4AD3-A965-391F2BE36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"/>
            <a:ext cx="8534400" cy="350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EE104-234D-9347-8596-81CFC6E634AD}"/>
              </a:ext>
            </a:extLst>
          </p:cNvPr>
          <p:cNvSpPr txBox="1"/>
          <p:nvPr/>
        </p:nvSpPr>
        <p:spPr>
          <a:xfrm>
            <a:off x="1560576" y="4433824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Retail store user retention in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cohort, we show the population (how many people) in that cohort in the second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Here it is a very clear view, the more dark orange is the highest user retention where as the lighter orange colour is the least user retention percentage.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1">
            <a:extLst>
              <a:ext uri="{FF2B5EF4-FFF2-40B4-BE49-F238E27FC236}">
                <a16:creationId xmlns:a16="http://schemas.microsoft.com/office/drawing/2014/main" id="{EC54EF60-3771-4B8E-A7BF-63458735D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shboard 2">
            <a:extLst>
              <a:ext uri="{FF2B5EF4-FFF2-40B4-BE49-F238E27FC236}">
                <a16:creationId xmlns:a16="http://schemas.microsoft.com/office/drawing/2014/main" id="{05AC5B26-3CA0-45CF-9436-904FC275E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8947-6F66-0443-8197-7BD5E4B1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4DD2-94AC-D240-AEB1-6EC26151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 1. What assumptions about the data did you make when creating your retention charts?</a:t>
            </a:r>
          </a:p>
          <a:p>
            <a:pPr marL="0" indent="0">
              <a:buNone/>
            </a:pPr>
            <a:endParaRPr lang="en-GB" sz="2200" dirty="0"/>
          </a:p>
          <a:p>
            <a:pPr lvl="1" algn="just"/>
            <a:r>
              <a:rPr lang="en-GB" sz="2200" dirty="0"/>
              <a:t>I have done much research into the data sets, I tried different SQL queries to get data set for visualization and I came up with an assumption to use the Subquery method using WITH clause. It is same as temp tables or CTE.</a:t>
            </a:r>
          </a:p>
          <a:p>
            <a:pPr marL="457200" lvl="1" indent="0" algn="just">
              <a:buNone/>
            </a:pPr>
            <a:endParaRPr lang="en-GB" sz="2200" dirty="0"/>
          </a:p>
          <a:p>
            <a:pPr lvl="1" algn="just"/>
            <a:r>
              <a:rPr lang="en-GB" sz="2200" dirty="0"/>
              <a:t>I created cohort groups for the first purchase and stored them as </a:t>
            </a:r>
            <a:r>
              <a:rPr lang="en-GB" sz="2200" dirty="0" err="1"/>
              <a:t>cohort_month</a:t>
            </a:r>
            <a:r>
              <a:rPr lang="en-GB" sz="2200" dirty="0"/>
              <a:t> using with clause and also grouped the </a:t>
            </a:r>
            <a:r>
              <a:rPr lang="en-GB" sz="2200" dirty="0" err="1"/>
              <a:t>user_activity</a:t>
            </a:r>
            <a:r>
              <a:rPr lang="en-GB" sz="2200" dirty="0"/>
              <a:t>(this could simply view the page, or as specific as making a purchase) and remaining calculations required to perform SQL queries to get cohort table.</a:t>
            </a:r>
          </a:p>
          <a:p>
            <a:pPr marL="457200" lvl="1" indent="0" algn="just">
              <a:buNone/>
            </a:pPr>
            <a:endParaRPr lang="en-GB" sz="2200" dirty="0"/>
          </a:p>
          <a:p>
            <a:pPr lvl="1" algn="just"/>
            <a:r>
              <a:rPr lang="en-GB" sz="2200" dirty="0"/>
              <a:t>To Visualize the user retention I took SQL output data and did not use any calculated fields in Tableau to get the desired visualization.</a:t>
            </a:r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endParaRPr lang="en-DE" sz="2200" dirty="0"/>
          </a:p>
          <a:p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63399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F704-2DD7-A549-8FA0-60A3C58A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+mn-lt"/>
              </a:rPr>
              <a:t>2. Did you encounter any problems in the data?</a:t>
            </a:r>
            <a:endParaRPr lang="en-DE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C182-D9A0-B141-951C-8E931D7C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No, because the datasets are precise and efficient. We have all the required fields to calculate useful queries.</a:t>
            </a:r>
          </a:p>
          <a:p>
            <a:r>
              <a:rPr lang="en-GB" dirty="0"/>
              <a:t> I think some data is missing for March in the first purchase users, where I got null for this area. The starting March month shows Null value (Check the cohort analysis above to get my point). </a:t>
            </a:r>
          </a:p>
          <a:p>
            <a:r>
              <a:rPr lang="en-GB" dirty="0"/>
              <a:t>The date column is in sting format, it throws an error while uploading the data into MySQL. I did change the string format to Date using Excel.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88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C77C-3C6B-0646-B644-5B18CB1A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sz="2800" b="1" dirty="0">
                <a:latin typeface="+mn-lt"/>
              </a:rPr>
              <a:t>3. Which additional data sources or business information do you think  </a:t>
            </a:r>
            <a:br>
              <a:rPr lang="en-GB" sz="2800" b="1" dirty="0">
                <a:latin typeface="+mn-lt"/>
              </a:rPr>
            </a:br>
            <a:r>
              <a:rPr lang="en-GB" sz="2800" b="1" dirty="0">
                <a:latin typeface="+mn-lt"/>
              </a:rPr>
              <a:t>     could be used to improve your solution?</a:t>
            </a:r>
            <a:br>
              <a:rPr lang="en-GB" sz="2800" b="1" dirty="0">
                <a:latin typeface="+mn-lt"/>
              </a:rPr>
            </a:br>
            <a:endParaRPr lang="en-DE" sz="2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3996-1B43-EA45-BF4C-906AC8AD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Yes, I assume to have more data for calculating exact values to analyze customer behaviour and perform cohort analysis with more insights.</a:t>
            </a:r>
          </a:p>
          <a:p>
            <a:r>
              <a:rPr lang="en-GB" sz="3200" dirty="0"/>
              <a:t>The data like purchasing amount, order time, offers and gender can give more insights to perform good analysis to improve business.</a:t>
            </a:r>
          </a:p>
          <a:p>
            <a:r>
              <a:rPr lang="en-GB" sz="3200" dirty="0"/>
              <a:t>Mainly if a numerical section like the above data sources is given, I can do Cohort Analysis in a very fast manner.</a:t>
            </a:r>
          </a:p>
          <a:p>
            <a:pPr marL="0" indent="0">
              <a:buNone/>
            </a:pPr>
            <a:endParaRPr lang="en-GB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1603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C706-1C21-6E4F-8769-47D1C5F1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30AB-CD40-7140-9BA2-A180CA9D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M</a:t>
            </a:r>
            <a:r>
              <a:rPr lang="en-DE" dirty="0"/>
              <a:t>y Task   -- 3rd SLIDE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Understanding of data sets – 4th SLIDE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MySQL code and Output – 5 - 9 SLIDES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Tableau Visualizations – 10 - 15 SLIDES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My Answers for    -- 16 – 18 SLIDES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DE" dirty="0"/>
              <a:t>      Task Related Questions 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070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4566-F3CB-0946-A9D7-947D30E3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6FC3-71B1-014B-99A9-0456A21A0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To analyse customer retention, after their first purchase from </a:t>
            </a:r>
            <a:r>
              <a:rPr lang="en-GB" sz="2400" dirty="0" err="1"/>
              <a:t>wolt</a:t>
            </a:r>
            <a:r>
              <a:rPr lang="en-GB" sz="2400" dirty="0"/>
              <a:t> and also check month after month retention rate of first purchase users.</a:t>
            </a:r>
          </a:p>
          <a:p>
            <a:r>
              <a:rPr lang="en-GB" sz="2400" dirty="0"/>
              <a:t>I have to create visualizations showing the monthly customer retention per product line to communicate the following:</a:t>
            </a:r>
          </a:p>
          <a:p>
            <a:pPr lvl="1"/>
            <a:r>
              <a:rPr lang="en-GB" dirty="0"/>
              <a:t>Cohort based monthly retention for </a:t>
            </a:r>
            <a:r>
              <a:rPr lang="en-GB" b="1" dirty="0"/>
              <a:t>Retail</a:t>
            </a:r>
            <a:r>
              <a:rPr lang="en-GB" dirty="0"/>
              <a:t> product line</a:t>
            </a:r>
          </a:p>
          <a:p>
            <a:pPr lvl="1"/>
            <a:r>
              <a:rPr lang="en-GB" dirty="0"/>
              <a:t>Cohort based monthly retention for </a:t>
            </a:r>
            <a:r>
              <a:rPr lang="en-GB" b="1" dirty="0"/>
              <a:t>Restaurant</a:t>
            </a:r>
            <a:r>
              <a:rPr lang="en-GB" dirty="0"/>
              <a:t> product line</a:t>
            </a:r>
          </a:p>
          <a:p>
            <a:r>
              <a:rPr lang="en-GB" sz="2400" dirty="0"/>
              <a:t>I have to perform visualizations with my own selected charts and convey the best message.</a:t>
            </a:r>
          </a:p>
          <a:p>
            <a:r>
              <a:rPr lang="en-GB" sz="2400" dirty="0"/>
              <a:t>I should solve this task using</a:t>
            </a:r>
            <a:r>
              <a:rPr lang="en-GB" sz="2400" b="1" dirty="0"/>
              <a:t> SQL</a:t>
            </a:r>
            <a:r>
              <a:rPr lang="en-GB" sz="2400" dirty="0"/>
              <a:t>, and give customer insights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280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6198-6218-FB42-B435-E10E781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DB60937-C6DF-4A4F-BA18-108A5037E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r="3692" b="-2"/>
          <a:stretch/>
        </p:blipFill>
        <p:spPr>
          <a:xfrm>
            <a:off x="0" y="0"/>
            <a:ext cx="6790544" cy="685800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E31B73-0EF3-3D43-BDA1-C6FAF4364AFF}"/>
              </a:ext>
            </a:extLst>
          </p:cNvPr>
          <p:cNvSpPr txBox="1"/>
          <p:nvPr/>
        </p:nvSpPr>
        <p:spPr>
          <a:xfrm>
            <a:off x="6940447" y="0"/>
            <a:ext cx="5092377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cs typeface="Times New Roman" panose="02020603050405020304" pitchFamily="18" charset="0"/>
              </a:rPr>
              <a:t>Understanding  first purchase and purchase Data in Tableau:</a:t>
            </a:r>
          </a:p>
          <a:p>
            <a:pPr algn="just"/>
            <a:endParaRPr lang="en-US" sz="2000" dirty="0"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This is a Raw cohort Analysis for both Restaurant and Retail store in Tableau.</a:t>
            </a: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Here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user 1000307</a:t>
            </a:r>
            <a:r>
              <a:rPr lang="en-US" dirty="0">
                <a:cs typeface="Times New Roman" panose="02020603050405020304" pitchFamily="18" charset="0"/>
              </a:rPr>
              <a:t>, first purchased in April 2020 from a restaurant and again purchased in May 2020. The user did a repeated purchase in May 2020 in the same month, but he did not purchase again in April, and it is denoted as NULL.</a:t>
            </a:r>
          </a:p>
          <a:p>
            <a:pPr algn="just"/>
            <a:endParaRPr lang="en-US" dirty="0"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B0F0"/>
                </a:solidFill>
                <a:cs typeface="Times New Roman" panose="02020603050405020304" pitchFamily="18" charset="0"/>
              </a:rPr>
              <a:t>user 1000695</a:t>
            </a:r>
            <a:r>
              <a:rPr lang="en-US" dirty="0">
                <a:cs typeface="Times New Roman" panose="02020603050405020304" pitchFamily="18" charset="0"/>
              </a:rPr>
              <a:t>, first purchased in April 2020 and repeated his purchases for the following months he is a retention customer.</a:t>
            </a:r>
          </a:p>
          <a:p>
            <a:pPr algn="just"/>
            <a:endParaRPr lang="en-US" dirty="0"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Also, </a:t>
            </a:r>
            <a:r>
              <a:rPr lang="en-US" dirty="0">
                <a:solidFill>
                  <a:srgbClr val="92D050"/>
                </a:solidFill>
                <a:cs typeface="Times New Roman" panose="02020603050405020304" pitchFamily="18" charset="0"/>
              </a:rPr>
              <a:t>user 1001293</a:t>
            </a:r>
            <a:r>
              <a:rPr lang="en-US" dirty="0">
                <a:cs typeface="Times New Roman" panose="02020603050405020304" pitchFamily="18" charset="0"/>
              </a:rPr>
              <a:t>, first purchased in April 2020 and he did not repeat the purchase from </a:t>
            </a:r>
            <a:r>
              <a:rPr lang="en-US" dirty="0" err="1">
                <a:cs typeface="Times New Roman" panose="02020603050405020304" pitchFamily="18" charset="0"/>
              </a:rPr>
              <a:t>wolt</a:t>
            </a:r>
            <a:r>
              <a:rPr lang="en-US" dirty="0">
                <a:cs typeface="Times New Roman" panose="02020603050405020304" pitchFamily="18" charset="0"/>
              </a:rPr>
              <a:t> for 3 straight months, and again repeated the order in July 2020. He is a non-retention customer. </a:t>
            </a:r>
          </a:p>
          <a:p>
            <a:pPr algn="just"/>
            <a:endParaRPr lang="en-US" dirty="0"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Here I can analyze how the customers are using </a:t>
            </a:r>
            <a:r>
              <a:rPr lang="en-US" dirty="0" err="1">
                <a:cs typeface="Times New Roman" panose="02020603050405020304" pitchFamily="18" charset="0"/>
              </a:rPr>
              <a:t>wolt</a:t>
            </a:r>
            <a:r>
              <a:rPr lang="en-US" dirty="0">
                <a:cs typeface="Times New Roman" panose="02020603050405020304" pitchFamily="18" charset="0"/>
              </a:rPr>
              <a:t> services after their first purchase. It gives detailed information on repetition months after their initial purchase.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DB8BB5-CCD1-2042-8D68-4C5D964B70DF}"/>
                  </a:ext>
                </a:extLst>
              </p14:cNvPr>
              <p14:cNvContentPartPr/>
              <p14:nvPr/>
            </p14:nvContentPartPr>
            <p14:xfrm>
              <a:off x="237296" y="1328112"/>
              <a:ext cx="4256640" cy="52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DB8BB5-CCD1-2042-8D68-4C5D964B7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296" y="1319112"/>
                <a:ext cx="427428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17825B-3265-984E-BD70-0C1C4A4F0704}"/>
                  </a:ext>
                </a:extLst>
              </p14:cNvPr>
              <p14:cNvContentPartPr/>
              <p14:nvPr/>
            </p14:nvContentPartPr>
            <p14:xfrm>
              <a:off x="159176" y="2743289"/>
              <a:ext cx="4239720" cy="1124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17825B-3265-984E-BD70-0C1C4A4F07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76" y="2734649"/>
                <a:ext cx="4257360" cy="11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FCD5AD-D8E3-404B-A4B1-91D7837FA1CC}"/>
                  </a:ext>
                </a:extLst>
              </p14:cNvPr>
              <p14:cNvContentPartPr/>
              <p14:nvPr/>
            </p14:nvContentPartPr>
            <p14:xfrm>
              <a:off x="276536" y="4311662"/>
              <a:ext cx="4094280" cy="45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FCD5AD-D8E3-404B-A4B1-91D7837FA1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536" y="4302662"/>
                <a:ext cx="4111920" cy="4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33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C35D-DDC8-5A4D-AF3B-A3082C6E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SQL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614B-2EAB-314F-BEE0-8DCFD974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 mainly used MySQL Workbench to solve this task and I also checked and solved using Azure Data Studio and PostgreSQL for reference.</a:t>
            </a:r>
          </a:p>
          <a:p>
            <a:r>
              <a:rPr lang="en-GB" dirty="0"/>
              <a:t>But for this task the code is written in </a:t>
            </a:r>
            <a:r>
              <a:rPr lang="en-GB" dirty="0">
                <a:solidFill>
                  <a:srgbClr val="FF0000"/>
                </a:solidFill>
              </a:rPr>
              <a:t>MySQL Workbench </a:t>
            </a:r>
            <a:r>
              <a:rPr lang="en-GB" dirty="0"/>
              <a:t>Dialect.</a:t>
            </a:r>
          </a:p>
          <a:p>
            <a:r>
              <a:rPr lang="en-GB" dirty="0"/>
              <a:t>I wrote SQL code to solve the task and visualized it in </a:t>
            </a:r>
            <a:r>
              <a:rPr lang="en-GB" dirty="0">
                <a:solidFill>
                  <a:srgbClr val="00B0F0"/>
                </a:solidFill>
              </a:rPr>
              <a:t>Tableau</a:t>
            </a:r>
            <a:r>
              <a:rPr lang="en-GB" dirty="0"/>
              <a:t> using SQL output results, which gave appropriate Visualization.</a:t>
            </a:r>
          </a:p>
          <a:p>
            <a:r>
              <a:rPr lang="en-GB" dirty="0"/>
              <a:t>I have learned and practiced many big datasets and I applied my knowledge in this to achieve the goal. Point me if I have done any wrong, it helps me improve my skills.</a:t>
            </a:r>
          </a:p>
          <a:p>
            <a:r>
              <a:rPr lang="en-GB" dirty="0"/>
              <a:t>I have </a:t>
            </a:r>
            <a:r>
              <a:rPr lang="en-GB" dirty="0">
                <a:solidFill>
                  <a:srgbClr val="92D050"/>
                </a:solidFill>
              </a:rPr>
              <a:t>attached SQL code </a:t>
            </a:r>
            <a:r>
              <a:rPr lang="en-GB" dirty="0"/>
              <a:t>with Zip file for reference. Please check</a:t>
            </a:r>
          </a:p>
        </p:txBody>
      </p:sp>
    </p:spTree>
    <p:extLst>
      <p:ext uri="{BB962C8B-B14F-4D97-AF65-F5344CB8AC3E}">
        <p14:creationId xmlns:p14="http://schemas.microsoft.com/office/powerpoint/2010/main" val="238711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0E9-7294-1F43-980A-2D6D50E1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259F-4BDD-0444-A28F-BF6E3C4D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SQL code has 4 sections, which I mentioned in the code with the section number.</a:t>
            </a:r>
          </a:p>
          <a:p>
            <a:r>
              <a:rPr lang="en-GB" dirty="0"/>
              <a:t>I did step by step approach to achieving the final result. And I want to show my skills in SQL to you so I made it like that.</a:t>
            </a:r>
          </a:p>
          <a:p>
            <a:r>
              <a:rPr lang="en-GB" dirty="0"/>
              <a:t>I used the “with” clause to store the results and manipulate them later. </a:t>
            </a:r>
          </a:p>
          <a:p>
            <a:r>
              <a:rPr lang="en-GB" dirty="0"/>
              <a:t>I am using MacBook, so I had many issues with data uploading and some Query functions but finally I made good output.</a:t>
            </a:r>
          </a:p>
          <a:p>
            <a:r>
              <a:rPr lang="en-GB" dirty="0"/>
              <a:t>According to me, I put all my skills and time to get appropriate and best results to know customer retention.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3169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DBD13B-1897-FD4F-BF4D-757D6A71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66" y="0"/>
            <a:ext cx="910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39D64D-E8CE-9E43-B0B0-EEA1AD3D2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63" y="0"/>
            <a:ext cx="9517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2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11F6084-5D77-B647-B348-C05DBB4F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2" b="3833"/>
          <a:stretch/>
        </p:blipFill>
        <p:spPr>
          <a:xfrm>
            <a:off x="6102209" y="754158"/>
            <a:ext cx="5668684" cy="574361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A4F841-D66C-954F-AC8E-7CD3C67D8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7" r="-2" b="11534"/>
          <a:stretch/>
        </p:blipFill>
        <p:spPr>
          <a:xfrm>
            <a:off x="421107" y="754158"/>
            <a:ext cx="5674893" cy="5743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2C4CE9-C3EC-0240-8B04-3A7B39BE5BC8}"/>
              </a:ext>
            </a:extLst>
          </p:cNvPr>
          <p:cNvSpPr txBox="1"/>
          <p:nvPr/>
        </p:nvSpPr>
        <p:spPr>
          <a:xfrm>
            <a:off x="1288473" y="209268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Restaurant Cohort Analysis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E66C9-14B6-C947-A7ED-2E88D9BB102D}"/>
              </a:ext>
            </a:extLst>
          </p:cNvPr>
          <p:cNvSpPr txBox="1"/>
          <p:nvPr/>
        </p:nvSpPr>
        <p:spPr>
          <a:xfrm>
            <a:off x="7065819" y="175558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Retail store Cohort Analysis output</a:t>
            </a:r>
          </a:p>
        </p:txBody>
      </p:sp>
    </p:spTree>
    <p:extLst>
      <p:ext uri="{BB962C8B-B14F-4D97-AF65-F5344CB8AC3E}">
        <p14:creationId xmlns:p14="http://schemas.microsoft.com/office/powerpoint/2010/main" val="94645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1364</Words>
  <Application>Microsoft Macintosh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Cohort Analysis using SQL and Tableau</vt:lpstr>
      <vt:lpstr>CONTENTS</vt:lpstr>
      <vt:lpstr>My Task</vt:lpstr>
      <vt:lpstr>PowerPoint Presentation</vt:lpstr>
      <vt:lpstr>SQL CODE </vt:lpstr>
      <vt:lpstr>CONTINUE..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ANSWERS</vt:lpstr>
      <vt:lpstr>2. Did you encounter any problems in the data?</vt:lpstr>
      <vt:lpstr>3. Which additional data sources or business information do you think        could be used to improve your solution?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Cohort_Analysis Tableau</dc:title>
  <dc:creator/>
  <cp:lastModifiedBy>Mangati, Sathish (SRH Hochschulen Berlin Student)</cp:lastModifiedBy>
  <cp:revision>3</cp:revision>
  <dcterms:created xsi:type="dcterms:W3CDTF">2022-01-27T19:47:30Z</dcterms:created>
  <dcterms:modified xsi:type="dcterms:W3CDTF">2022-01-28T11:41:20Z</dcterms:modified>
</cp:coreProperties>
</file>